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D3D09-B297-499B-B929-9EC544D01DD8}" type="datetimeFigureOut">
              <a:rPr lang="pt-BR" smtClean="0"/>
              <a:t>15/03/2018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D22FD-B214-4640-850D-0D9312D1928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7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D3D09-B297-499B-B929-9EC544D01DD8}" type="datetimeFigureOut">
              <a:rPr lang="pt-BR" smtClean="0"/>
              <a:t>15/03/2018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D22FD-B214-4640-850D-0D9312D1928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00627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D3D09-B297-499B-B929-9EC544D01DD8}" type="datetimeFigureOut">
              <a:rPr lang="pt-BR" smtClean="0"/>
              <a:t>15/03/2018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D22FD-B214-4640-850D-0D9312D1928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418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D3D09-B297-499B-B929-9EC544D01DD8}" type="datetimeFigureOut">
              <a:rPr lang="pt-BR" smtClean="0"/>
              <a:t>15/03/2018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D22FD-B214-4640-850D-0D9312D1928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2772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D3D09-B297-499B-B929-9EC544D01DD8}" type="datetimeFigureOut">
              <a:rPr lang="pt-BR" smtClean="0"/>
              <a:t>15/03/2018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D22FD-B214-4640-850D-0D9312D1928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1253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D3D09-B297-499B-B929-9EC544D01DD8}" type="datetimeFigureOut">
              <a:rPr lang="pt-BR" smtClean="0"/>
              <a:t>15/03/2018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D22FD-B214-4640-850D-0D9312D1928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8869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D3D09-B297-499B-B929-9EC544D01DD8}" type="datetimeFigureOut">
              <a:rPr lang="pt-BR" smtClean="0"/>
              <a:t>15/03/2018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D22FD-B214-4640-850D-0D9312D1928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9150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D3D09-B297-499B-B929-9EC544D01DD8}" type="datetimeFigureOut">
              <a:rPr lang="pt-BR" smtClean="0"/>
              <a:t>15/03/2018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D22FD-B214-4640-850D-0D9312D1928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8867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D3D09-B297-499B-B929-9EC544D01DD8}" type="datetimeFigureOut">
              <a:rPr lang="pt-BR" smtClean="0"/>
              <a:t>15/03/2018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D22FD-B214-4640-850D-0D9312D1928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7050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D3D09-B297-499B-B929-9EC544D01DD8}" type="datetimeFigureOut">
              <a:rPr lang="pt-BR" smtClean="0"/>
              <a:t>15/03/2018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D22FD-B214-4640-850D-0D9312D1928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1163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D3D09-B297-499B-B929-9EC544D01DD8}" type="datetimeFigureOut">
              <a:rPr lang="pt-BR" smtClean="0"/>
              <a:t>15/03/2018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D22FD-B214-4640-850D-0D9312D1928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9717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FD3D09-B297-499B-B929-9EC544D01DD8}" type="datetimeFigureOut">
              <a:rPr lang="pt-BR" smtClean="0"/>
              <a:t>15/03/2018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D22FD-B214-4640-850D-0D9312D1928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6376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Falaminas44\Desktop\02-FRATERNIDAD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15521" cy="6337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066910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Apresentação na tela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Ingride</dc:creator>
  <cp:lastModifiedBy>Falaminas44</cp:lastModifiedBy>
  <cp:revision>2</cp:revision>
  <dcterms:created xsi:type="dcterms:W3CDTF">2018-03-06T13:46:26Z</dcterms:created>
  <dcterms:modified xsi:type="dcterms:W3CDTF">2018-03-15T17:45:22Z</dcterms:modified>
</cp:coreProperties>
</file>